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92" r:id="rId2"/>
    <p:sldId id="381" r:id="rId3"/>
    <p:sldId id="320" r:id="rId4"/>
    <p:sldId id="365" r:id="rId5"/>
    <p:sldId id="321" r:id="rId6"/>
    <p:sldId id="382" r:id="rId7"/>
    <p:sldId id="372" r:id="rId8"/>
    <p:sldId id="383" r:id="rId9"/>
    <p:sldId id="319" r:id="rId10"/>
    <p:sldId id="318" r:id="rId11"/>
    <p:sldId id="384" r:id="rId12"/>
    <p:sldId id="385" r:id="rId13"/>
    <p:sldId id="352" r:id="rId14"/>
    <p:sldId id="353" r:id="rId15"/>
    <p:sldId id="380" r:id="rId16"/>
    <p:sldId id="355" r:id="rId17"/>
    <p:sldId id="363" r:id="rId18"/>
    <p:sldId id="362" r:id="rId19"/>
    <p:sldId id="356" r:id="rId20"/>
    <p:sldId id="357" r:id="rId21"/>
    <p:sldId id="358" r:id="rId22"/>
    <p:sldId id="359" r:id="rId23"/>
    <p:sldId id="373" r:id="rId24"/>
    <p:sldId id="374" r:id="rId25"/>
    <p:sldId id="37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1"/>
    <p:restoredTop sz="94737"/>
  </p:normalViewPr>
  <p:slideViewPr>
    <p:cSldViewPr>
      <p:cViewPr varScale="1">
        <p:scale>
          <a:sx n="109" d="100"/>
          <a:sy n="109" d="100"/>
        </p:scale>
        <p:origin x="17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1/14/2022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marL="1200150" lvl="2" indent="-342900"/>
            <a:r>
              <a:rPr lang="en-US" altLang="en-US" i="1" dirty="0"/>
              <a:t>Corollary</a:t>
            </a:r>
            <a:r>
              <a:rPr lang="en-US" altLang="en-US" dirty="0"/>
              <a:t>:  Face your audience</a:t>
            </a:r>
          </a:p>
          <a:p>
            <a:pPr lvl="1"/>
            <a:r>
              <a:rPr lang="en-US" altLang="en-US" dirty="0"/>
              <a:t>Some 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But put all important information there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Practice</a:t>
            </a:r>
            <a:r>
              <a:rPr lang="en-US" dirty="0"/>
              <a:t> your 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15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6324</TotalTime>
  <Words>1191</Words>
  <Application>Microsoft Office PowerPoint</Application>
  <PresentationFormat>On-screen Show (4:3)</PresentationFormat>
  <Paragraphs>192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Monotype Sorts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365</cp:revision>
  <cp:lastPrinted>2008-08-24T01:10:54Z</cp:lastPrinted>
  <dcterms:created xsi:type="dcterms:W3CDTF">2009-12-30T18:37:25Z</dcterms:created>
  <dcterms:modified xsi:type="dcterms:W3CDTF">2022-01-14T17:13:33Z</dcterms:modified>
</cp:coreProperties>
</file>